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5" d="100"/>
          <a:sy n="55" d="100"/>
        </p:scale>
        <p:origin x="100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991401-C0D6-435D-AE01-CDF10B4B6E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99830D-564B-483E-9D84-2F26E21D24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820B3B-2AC0-40C4-8497-D2A3D6E96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A33CB3-3356-4A6F-8639-41E95130A384}" type="datetimeFigureOut">
              <a:rPr lang="en-US" smtClean="0"/>
              <a:t>8/19/2020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82917E-ED3B-42F4-A16E-DD4C08D84B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F64ACA-610E-49A5-8E51-C00E6B1B9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8DF1E-A3C7-401E-AEB2-4A759D7093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9999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9CF32-C957-43AE-BE39-64A60AC61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E2A601-6268-4E79-911B-77AB24C6DC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72C833-76BC-4991-8453-7BA44630AD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A33CB3-3356-4A6F-8639-41E95130A384}" type="datetimeFigureOut">
              <a:rPr lang="en-US" smtClean="0"/>
              <a:t>8/19/2020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437DCF-595A-48DF-8CF4-7CB1E45BDE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16C956-9EDA-47EB-A138-9F11E3E560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8DF1E-A3C7-401E-AEB2-4A759D7093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3360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998EDA4-00EF-41D7-BFD1-11CD6A98FAA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0A4698-28D9-4322-9FAB-2A31E6468A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683987-D25B-437B-8E65-2692A86155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A33CB3-3356-4A6F-8639-41E95130A384}" type="datetimeFigureOut">
              <a:rPr lang="en-US" smtClean="0"/>
              <a:t>8/19/2020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F2A766-CA68-46F8-890E-666BA7775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B71218-AD31-436D-8711-EC7B6857EA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8DF1E-A3C7-401E-AEB2-4A759D7093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8595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04B6F-2B90-4080-937D-5CB52F6A8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BFDC7B-5FB6-40CB-A7BB-A3BF7624E1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5BB1E9-4976-45F5-99AF-577A169A68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A33CB3-3356-4A6F-8639-41E95130A384}" type="datetimeFigureOut">
              <a:rPr lang="en-US" smtClean="0"/>
              <a:t>8/19/2020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336D9E-B231-4385-9C18-F612301B8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C32232-F280-4482-A77F-49AF5CB3E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8DF1E-A3C7-401E-AEB2-4A759D7093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0584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0BC9FA-7C55-42E9-AD19-334C8D4610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52145F-E93E-4A10-BFA1-5933DCD004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E97BBF-4A1B-4A2D-84DC-C1170B982A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A33CB3-3356-4A6F-8639-41E95130A384}" type="datetimeFigureOut">
              <a:rPr lang="en-US" smtClean="0"/>
              <a:t>8/19/2020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90C6A6-C951-4FF9-9A66-3D257838D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E997D6-1E6C-4F23-9A72-A6004E021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8DF1E-A3C7-401E-AEB2-4A759D7093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109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4AE5B2-7999-442D-A6AC-ECD65C2D2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E0BA92-7A9D-4FDF-93DD-D0AFEBAEFC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255DF1-EA4C-406D-915E-224791E4C6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A8004C-0D67-4FCE-BDF6-CED12B8025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A33CB3-3356-4A6F-8639-41E95130A384}" type="datetimeFigureOut">
              <a:rPr lang="en-US" smtClean="0"/>
              <a:t>8/19/2020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1941A2-022B-4184-B339-7615FBF330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E8AA20-F725-4767-929B-D3F38879FA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8DF1E-A3C7-401E-AEB2-4A759D7093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7911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8C0B6A-05A8-45FE-8B54-E4883B3E3F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7BA9E6-E4B5-4242-8FD1-06A726BEDD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9A8555-C94B-4017-81F2-18AD94BF1E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F1F57A1-CA12-4420-92D0-2C067D246D6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BD2425F-9FD4-4BAE-8DA8-C01BBAE9EBD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6CA04F-6B12-40A6-9151-67B4548A10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A33CB3-3356-4A6F-8639-41E95130A384}" type="datetimeFigureOut">
              <a:rPr lang="en-US" smtClean="0"/>
              <a:t>8/19/2020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C07482A-8AB6-4295-AC95-C280A6161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AABB77E-FA14-4334-865B-835096431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8DF1E-A3C7-401E-AEB2-4A759D7093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2133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90539C-1E92-4818-AFE2-40C67B5B8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46370EF-E628-4309-A99E-373D9776E2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A33CB3-3356-4A6F-8639-41E95130A384}" type="datetimeFigureOut">
              <a:rPr lang="en-US" smtClean="0"/>
              <a:t>8/19/2020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A0B44B-C7B9-4F19-8294-7E472DAB35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EA4777-AAEB-493A-8A2D-496252ED0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8DF1E-A3C7-401E-AEB2-4A759D7093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8774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3FA5133-3EF3-4056-8028-694C0BB510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A33CB3-3356-4A6F-8639-41E95130A384}" type="datetimeFigureOut">
              <a:rPr lang="en-US" smtClean="0"/>
              <a:t>8/19/2020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12713E-C2A1-4A1D-8FE4-0684C9A62F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333E24-A106-48B1-9C48-C81AFF545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8DF1E-A3C7-401E-AEB2-4A759D7093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491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E0377A-5F5A-4919-94A0-D05448B64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6544C9-6656-48F9-85DB-6BA3C85BC2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9D6DA5-96F3-447A-A5A8-FB608857F4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EA05F9-4C70-4547-80D8-AA3711EBB2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A33CB3-3356-4A6F-8639-41E95130A384}" type="datetimeFigureOut">
              <a:rPr lang="en-US" smtClean="0"/>
              <a:t>8/19/2020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9684A3-8611-464A-AD1E-7B6D558BEE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431B5A-50EE-45C4-BEF2-9C2A91A367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8DF1E-A3C7-401E-AEB2-4A759D7093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0093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9CD60-E997-40BD-A158-7A0A9F350C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EFDA05A-BD12-4BF7-95B8-1024C459FC2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EF43E6-2A68-4512-96D1-A73500B075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06764C-E49F-437C-8CE5-0422B2B06F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A33CB3-3356-4A6F-8639-41E95130A384}" type="datetimeFigureOut">
              <a:rPr lang="en-US" smtClean="0"/>
              <a:t>8/19/2020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06F9F2-6227-4266-BD98-FA6F59E5AE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FBF61E-52EC-4D9D-A22B-6B5C380A1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8DF1E-A3C7-401E-AEB2-4A759D7093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1464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D846E67-55D6-45FA-8BCD-C7142ECDE4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6D66A2-CA78-4851-B535-4C3B9E518C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423AD2-FCEE-4FB8-8074-3EE80B5B36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A33CB3-3356-4A6F-8639-41E95130A384}" type="datetimeFigureOut">
              <a:rPr lang="en-US" smtClean="0"/>
              <a:t>8/19/2020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93B0A3-6ABB-4C8F-972F-2F97F07F92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2D592F-62CD-4FF2-8E37-182DCA33EC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B8DF1E-A3C7-401E-AEB2-4A759D7093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695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B787226-8417-448D-9E64-DDB34E43F2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50" y="681037"/>
            <a:ext cx="11696700" cy="549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7228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ECA4426-9BAF-4000-A002-3DCDAE0853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" y="1223962"/>
            <a:ext cx="11506200" cy="441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2873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E0F02BC-CCFD-4CE4-BB94-5403E4F50C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375" y="838200"/>
            <a:ext cx="1152525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2287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5A1CDB2-76F2-4E5F-91D6-0FDE5CB2F5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487160"/>
            <a:ext cx="11353800" cy="4165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1833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04CF0CB-3EFC-46AD-83F1-0EF5BCBACA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" y="885825"/>
            <a:ext cx="11658600" cy="508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1887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60F009E-3B24-41EC-9983-227A2BFD09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512" y="966787"/>
            <a:ext cx="10848975" cy="492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3592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AE56B77-118B-450C-AE37-E91B5C46F7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575" y="595312"/>
            <a:ext cx="11372850" cy="566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1372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47504AD-A5D2-43A8-9791-6DC72B4A0D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912" y="628650"/>
            <a:ext cx="11306175" cy="560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3767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4A849E1-B9F1-45DE-B495-DBC15BB481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2890"/>
            <a:ext cx="11106150" cy="339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9261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C0B562B-0791-4D3B-9097-5C6403A726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825" y="1033462"/>
            <a:ext cx="11182350" cy="479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8051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78FE31A-2D70-494F-A8C0-D3C7A22270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812" y="876300"/>
            <a:ext cx="11382375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7104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E90C63-65A4-4221-840C-861D3AB954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175" y="633412"/>
            <a:ext cx="11677650" cy="559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5580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8599902-A8F8-4EA9-8092-A729F218F7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512" y="990600"/>
            <a:ext cx="11610975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3330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F3F1778-4F72-4D72-BCF7-1F5AC4391B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625" y="919162"/>
            <a:ext cx="11334750" cy="501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1565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8C03D36-0C09-4966-AED5-3CDD5D6CBE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475" y="952500"/>
            <a:ext cx="11449050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464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E1F7F94-BF6F-4763-BBA2-547C2D8F2D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575" y="690562"/>
            <a:ext cx="10610850" cy="547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4233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B8BC9B4-2179-441D-80E0-F67734B876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712" y="481012"/>
            <a:ext cx="10696575" cy="589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9802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2F86C0C-D2F8-4669-9AAE-BFE08CBC3C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337" y="695325"/>
            <a:ext cx="10601325" cy="546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9253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B1E71FC-BD9B-4E6A-B7CD-82B6FC5FF8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4912" y="1162050"/>
            <a:ext cx="9782175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5073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8BC6FB2-6423-44F1-9569-75A5F04983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387" y="1038225"/>
            <a:ext cx="10563225" cy="478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2863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3974DB-1FFB-4B8D-A6FD-E339ABCF61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300" y="571500"/>
            <a:ext cx="104394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0078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F05EFCB-09C0-478D-AFCC-B2832B97FD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237" y="342900"/>
            <a:ext cx="11439525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0590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7D8D70F-2030-4A4D-B2AA-2BFD228E99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" y="762000"/>
            <a:ext cx="11239500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1958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B9C94C0-C20B-4C85-B64E-1E18512B45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400050"/>
            <a:ext cx="11734800" cy="605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3539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3057414-9D93-4235-A928-892988D714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50" y="376237"/>
            <a:ext cx="11925300" cy="610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7843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9B53EEE-9E46-4CFD-9251-039FCB951E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75" y="552450"/>
            <a:ext cx="11830050" cy="575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7400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6DBECD4-131B-4CBC-9A50-51D8596F44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387" y="557212"/>
            <a:ext cx="11325225" cy="5743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0615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188A621-0833-4422-8C06-ECFBAAB04E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225" y="1223962"/>
            <a:ext cx="10877550" cy="441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46731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CE3F7BF-75E7-4B28-9AE5-B407512E7A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969" y="739574"/>
            <a:ext cx="11128062" cy="5522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6318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908EA89-D028-4F1B-B412-40ED9BCAA2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148" y="1192192"/>
            <a:ext cx="10583661" cy="4164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8612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8CD52BF-DB23-4DBD-AC02-8B97DB582E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0301" y="639500"/>
            <a:ext cx="10894559" cy="5691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72081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FA18070-B2B8-4952-8585-9F2EA3C785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5620" y="945626"/>
            <a:ext cx="10093990" cy="4413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92330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781AE3F-3D46-49AD-B3E0-B1C62D55F9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2333" y="896073"/>
            <a:ext cx="9826143" cy="4983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7860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50A140D-E157-4E54-AB37-EB392F055B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375" y="457200"/>
            <a:ext cx="1152525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6473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23CD68F-E4E4-464C-A7BA-57C7590757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694" y="1299560"/>
            <a:ext cx="10906852" cy="4429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0477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FFE7006-F3D2-4897-9D8A-978D324F8B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75" y="652462"/>
            <a:ext cx="11830050" cy="555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954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1E87071-3C70-4A2A-8C2E-694A9F151D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637" y="904875"/>
            <a:ext cx="10372725" cy="504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7793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62C882D-8E91-4ACD-8D50-399D04A4A9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262" y="1057275"/>
            <a:ext cx="11039475" cy="474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0809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BBD59AF-EC71-4D4D-830E-01DC6B0756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512" y="709612"/>
            <a:ext cx="10086975" cy="543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3699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EE25EA6-E28E-4F51-A069-2C34EA7F5D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125" y="1257300"/>
            <a:ext cx="1095375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2358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</TotalTime>
  <Words>0</Words>
  <Application>Microsoft Office PowerPoint</Application>
  <PresentationFormat>Widescreen</PresentationFormat>
  <Paragraphs>0</Paragraphs>
  <Slides>40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Bal krishna Nyaupane</dc:creator>
  <cp:lastModifiedBy>Bal krishna Nyaupane</cp:lastModifiedBy>
  <cp:revision>45</cp:revision>
  <dcterms:created xsi:type="dcterms:W3CDTF">2020-08-19T07:20:35Z</dcterms:created>
  <dcterms:modified xsi:type="dcterms:W3CDTF">2020-08-19T09:06:49Z</dcterms:modified>
</cp:coreProperties>
</file>